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48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4982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91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74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763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514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57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765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079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778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17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507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890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660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948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5FBE-2098-4B01-9B37-C62D19E78D7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9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30"/>
            <a:ext cx="9144000" cy="60657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29"/>
            <a:ext cx="9144000" cy="6084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4" y="0"/>
            <a:ext cx="8397551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48"/>
            <a:ext cx="6858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930" y="0"/>
            <a:ext cx="1028186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63175"/>
            <a:ext cx="932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Best Modes of Transportation at UCSB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6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User</cp:lastModifiedBy>
  <cp:revision>5</cp:revision>
  <dcterms:modified xsi:type="dcterms:W3CDTF">2017-02-22T22:15:21Z</dcterms:modified>
</cp:coreProperties>
</file>